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4136" r:id="rId1"/>
  </p:sldMasterIdLst>
  <p:notesMasterIdLst>
    <p:notesMasterId r:id="rId3"/>
  </p:notesMasterIdLst>
  <p:handoutMasterIdLst>
    <p:handoutMasterId r:id="rId4"/>
  </p:handoutMasterIdLst>
  <p:sldIdLst>
    <p:sldId id="351" r:id="rId2"/>
  </p:sldIdLst>
  <p:sldSz cx="12192000" cy="6858000"/>
  <p:notesSz cx="7104063" cy="102346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39" autoAdjust="0"/>
    <p:restoredTop sz="96405" autoAdjust="0"/>
  </p:normalViewPr>
  <p:slideViewPr>
    <p:cSldViewPr snapToGrid="0">
      <p:cViewPr varScale="1">
        <p:scale>
          <a:sx n="128" d="100"/>
          <a:sy n="128" d="100"/>
        </p:scale>
        <p:origin x="36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DAA9B25A-FF87-4A3F-7292-B4334A1C23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E44E36C9-A8F0-A970-CD63-C598461AF36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2" name="Rectangle 4">
            <a:extLst>
              <a:ext uri="{FF2B5EF4-FFF2-40B4-BE49-F238E27FC236}">
                <a16:creationId xmlns:a16="http://schemas.microsoft.com/office/drawing/2014/main" id="{168B5A92-3F05-BC4A-38DF-C5B3968B3B4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3" name="Rectangle 5">
            <a:extLst>
              <a:ext uri="{FF2B5EF4-FFF2-40B4-BE49-F238E27FC236}">
                <a16:creationId xmlns:a16="http://schemas.microsoft.com/office/drawing/2014/main" id="{FFFD6334-54CE-9ADD-D0CF-30F8C0ECD15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100A7D-FE37-584F-AF6D-E7B427AA31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9CAE95E4-F7EA-F66E-CA89-155F8F9C7D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102nd消化器内視鏡（第1会場）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48B23DCC-1249-8DCD-AA3C-7003577E297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A9C8DB1-1805-A49D-1C9F-F9EE3B602A6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6763"/>
            <a:ext cx="6824663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3717" name="Rectangle 5">
            <a:extLst>
              <a:ext uri="{FF2B5EF4-FFF2-40B4-BE49-F238E27FC236}">
                <a16:creationId xmlns:a16="http://schemas.microsoft.com/office/drawing/2014/main" id="{59E553E8-80AB-5BC1-1EC1-8721608D38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4837" cy="460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43718" name="Rectangle 6">
            <a:extLst>
              <a:ext uri="{FF2B5EF4-FFF2-40B4-BE49-F238E27FC236}">
                <a16:creationId xmlns:a16="http://schemas.microsoft.com/office/drawing/2014/main" id="{C2772C43-EFFA-4691-60D0-142572923AD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9" name="Rectangle 7">
            <a:extLst>
              <a:ext uri="{FF2B5EF4-FFF2-40B4-BE49-F238E27FC236}">
                <a16:creationId xmlns:a16="http://schemas.microsoft.com/office/drawing/2014/main" id="{AA09523E-A7D4-E78A-CB35-4430C2314B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9750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483" tIns="47742" rIns="95483" bIns="47742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b="0">
                <a:solidFill>
                  <a:schemeClr val="tx1"/>
                </a:solidFill>
                <a:latin typeface="+mn-lt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1C013A-192A-4941-866D-202CC69ECF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1C79D26-4F16-642C-BE1A-784D25BB1B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68D30A8-F20B-F242-A164-30264FAEC7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5">
            <a:extLst>
              <a:ext uri="{FF2B5EF4-FFF2-40B4-BE49-F238E27FC236}">
                <a16:creationId xmlns:a16="http://schemas.microsoft.com/office/drawing/2014/main" id="{36EDF68F-7309-5165-9E28-029EDE875BC4}"/>
              </a:ext>
            </a:extLst>
          </p:cNvPr>
          <p:cNvCxnSpPr/>
          <p:nvPr/>
        </p:nvCxnSpPr>
        <p:spPr>
          <a:xfrm flipH="1">
            <a:off x="8228013" y="7938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6">
            <a:extLst>
              <a:ext uri="{FF2B5EF4-FFF2-40B4-BE49-F238E27FC236}">
                <a16:creationId xmlns:a16="http://schemas.microsoft.com/office/drawing/2014/main" id="{D3B3F740-FFE8-8DA6-EDD7-E911FB602BAC}"/>
              </a:ext>
            </a:extLst>
          </p:cNvPr>
          <p:cNvCxnSpPr/>
          <p:nvPr/>
        </p:nvCxnSpPr>
        <p:spPr>
          <a:xfrm flipH="1">
            <a:off x="6108700" y="92075"/>
            <a:ext cx="6080125" cy="60801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8">
            <a:extLst>
              <a:ext uri="{FF2B5EF4-FFF2-40B4-BE49-F238E27FC236}">
                <a16:creationId xmlns:a16="http://schemas.microsoft.com/office/drawing/2014/main" id="{51410F76-2502-1C7F-BBA1-70FE5439A6C0}"/>
              </a:ext>
            </a:extLst>
          </p:cNvPr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0">
            <a:extLst>
              <a:ext uri="{FF2B5EF4-FFF2-40B4-BE49-F238E27FC236}">
                <a16:creationId xmlns:a16="http://schemas.microsoft.com/office/drawing/2014/main" id="{F64AE7FD-DC10-64A8-3A00-E024366778EA}"/>
              </a:ext>
            </a:extLst>
          </p:cNvPr>
          <p:cNvCxnSpPr/>
          <p:nvPr/>
        </p:nvCxnSpPr>
        <p:spPr>
          <a:xfrm flipH="1">
            <a:off x="7335838" y="31750"/>
            <a:ext cx="4852987" cy="48529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2">
            <a:extLst>
              <a:ext uri="{FF2B5EF4-FFF2-40B4-BE49-F238E27FC236}">
                <a16:creationId xmlns:a16="http://schemas.microsoft.com/office/drawing/2014/main" id="{2FDA089D-40AB-C301-87BD-84F17B8B7C50}"/>
              </a:ext>
            </a:extLst>
          </p:cNvPr>
          <p:cNvCxnSpPr/>
          <p:nvPr/>
        </p:nvCxnSpPr>
        <p:spPr>
          <a:xfrm flipH="1">
            <a:off x="7845425" y="609600"/>
            <a:ext cx="4343400" cy="4343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/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3DC42A0-7320-F317-73F5-24EC5A0C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5C69350-DCB9-0261-ACA9-73087AF5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5AE593F-FF2E-C466-ABCD-95C4457E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CB53D-F20F-C348-8D4E-0B37C349E9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57656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8693830-B027-FBF3-4A1A-9118CBEFF45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7E74B-58D7-D24F-9DD3-282C8CDC6B40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D8CFE8-A862-52BE-E606-02CE6403302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8E45494-1109-8A18-BCE3-32E7780F3AF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48156-68DA-E343-8911-67E8214C91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355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8DAAE-1E28-0FC9-3763-2C387AC3B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3E05-8586-F84B-8A6A-787B066ED529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010F5-8B17-65E3-CBC8-83138F1F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941E3-7CAB-579F-3740-C2BCCD619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59DDD-16F9-8C4F-823C-C3C6EFE238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2096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3">
            <a:extLst>
              <a:ext uri="{FF2B5EF4-FFF2-40B4-BE49-F238E27FC236}">
                <a16:creationId xmlns:a16="http://schemas.microsoft.com/office/drawing/2014/main" id="{11BA55BD-2C18-45A0-0FDC-1F147A712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ja-JP" sz="8000">
                <a:ea typeface="ＭＳ Ｐゴシック" panose="020B0600070205080204" pitchFamily="34" charset="-128"/>
              </a:rPr>
              <a:t>“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A99D56F1-D030-3B41-0FA2-FA83E7225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r>
              <a:rPr lang="en-US" altLang="ja-JP" sz="8000">
                <a:ea typeface="ＭＳ Ｐゴシック" panose="020B0600070205080204" pitchFamily="34" charset="-128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06DF19A-DD55-517F-A5E4-85C09DCA60E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C9C50-439E-E544-A20D-D6F33462FB37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9E67811-FF21-FA14-81DF-998F060A556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DBF124F-3B20-303D-8048-6AD1EF6DF39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6674E-D7AE-9647-B8DA-5CEAD5203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8823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BEFC5-A96F-F8C1-104A-839023886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B4D38-ABF1-854C-A620-370F61FD91DF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F94C9-1652-94C5-0C93-372344A2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4A8C1-05F6-2EF7-6797-913482B0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0C1DE-C2DB-F74F-A1C3-EA51CD6DD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0006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:a16="http://schemas.microsoft.com/office/drawing/2014/main" id="{18178111-914F-C38E-9704-171572D6B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812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ja-JP" sz="8000">
                <a:ea typeface="ＭＳ Ｐゴシック" panose="020B0600070205080204" pitchFamily="34" charset="-128"/>
              </a:rPr>
              <a:t>“</a:t>
            </a: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EFC85953-4D77-9F4B-F40C-EED600383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5413" y="27686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/>
            <a:r>
              <a:rPr lang="en-US" altLang="ja-JP" sz="8000">
                <a:ea typeface="ＭＳ Ｐゴシック" panose="020B0600070205080204" pitchFamily="34" charset="-128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C63DCEA-35D8-6195-5F1A-4C6CC1B2CC5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96D7E-A63E-9047-8899-B29CBBDB5BA4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5D9A16E-9CD5-BDC3-659F-3D2880DF51D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362116D-098A-47AC-EC95-827702D4CA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A05DD-874C-0B49-84D4-E1790E2F19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009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/>
          <a:lstStyle>
            <a:lvl1pPr>
              <a:defRPr lang="en-US" b="0" dirty="0"/>
            </a:lvl1pPr>
          </a:lstStyle>
          <a:p>
            <a:pPr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E3FBB-6A2F-AACD-43E8-47068BF2447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63C2B-6908-DB45-9B76-D9479CA5ED54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9EC12-C618-19E6-CA49-BA552227F9F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C7BE0-303A-6B85-8644-9EC11AE1BE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7429C-6F37-4948-932F-EDE472A844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9789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974FD-94D1-7DFF-9B4D-5C72D37F0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6E180-9A5B-F748-994B-C68E0D58556C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4D020-6DE3-AA0A-7679-35C3A801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0967F-28DD-F731-36B5-9B5247C23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AA339-C9EE-0449-BF84-A672C6A4B4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349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B8398-2656-DCFE-20EF-349186DF5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DFF01-D9CB-EA4E-B036-5CEB397D5334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8365B-CCC5-5089-5B2E-D888B368C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2D07F-29EB-2452-5CFF-C9782DDDF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CD25A-D7EE-0743-A508-39FB15D6689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456870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AA11F-200B-6953-022E-6C8D015C5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3292C-4167-AB44-893D-0778286D7647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1AA08-0A4E-F8E3-A211-705D9834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F4D33-FE26-67D4-F6D5-4FB79D12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0F507-CDAA-AA42-AB22-4729131900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655724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/>
          <a:lstStyle>
            <a:lvl1pPr algn="l">
              <a:defRPr sz="36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3043D-F279-6F5A-53BA-A3039275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B1172-9ADF-5D49-8CBD-AB5D3B9198DA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1903A-2AAE-88B1-3269-87222DEF0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3E1F9-608C-76ED-5E69-08D3D1E24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27BB7-59AD-D149-82B5-0F4483FAB5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172887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8200E2-26FF-119C-64B6-92C3C8A6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1A43-58AA-634E-BC00-649249DB7845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CE92E0-BB09-C950-F63B-D6E213608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2C5EC85-6609-CEC4-4DAC-2E5BFFA39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4CC17-2069-EC40-B898-37454066FC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457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74BD5F-4DC5-614F-897A-4A6D9FFB0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38A43-6FC1-5945-AF08-E688184DC1FD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C15428F-F70A-A3DC-B231-7168B98B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44444F-0CAB-859D-64CD-2DA1054F1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5C65-E828-074C-ACB5-E84BCA5BCD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38611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569FCF5-843E-15E5-02A4-A115BD442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3C35A-5E05-C741-B7F7-32990C9DE964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BC9EBD-D49F-39E5-EB9A-DD1ED525D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4F9DAD-DB26-3249-6AFD-BC51557C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EF609-5E6E-B246-95FC-2099CEF094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801379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D5D63D7-28DF-5E80-55F8-57F65655C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6071-6C95-2142-8CEC-8521A43C730E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919DEA4-FB62-AD22-7567-57B7F889A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25996B9-47A1-EBCF-7EC2-ECD840B03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A557-366E-194B-BCB3-96C72804E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00246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1EE056-0DCF-6A31-345F-A3781139D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4DCC5-391C-2243-9CAF-AAEE78AF6C2E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9162D4-87F4-8FE4-41FD-47FD9E5E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F5A142-7039-8B51-D6D8-85D29775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AFE6C-E4C8-EA41-B08F-0DF9C5FBC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265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1601DF6-0E5F-FD51-4F0C-72800333A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9F80F-B69E-8749-AB99-41F4B837ED27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5E1F9-0CE3-500A-DB78-24E7698F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F2E1-4D71-209D-3FCD-D5349E32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476C2-6D0A-D04B-8886-AC22A71514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835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275AD"/>
            </a:gs>
            <a:gs pos="10001">
              <a:srgbClr val="5275AD"/>
            </a:gs>
            <a:gs pos="100000">
              <a:srgbClr val="1C204C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F2C68781-1D7A-C2C2-8DC6-E6B130D5B6EE}"/>
              </a:ext>
            </a:extLst>
          </p:cNvPr>
          <p:cNvGrpSpPr>
            <a:grpSpLocks/>
          </p:cNvGrpSpPr>
          <p:nvPr/>
        </p:nvGrpSpPr>
        <p:grpSpPr bwMode="auto">
          <a:xfrm>
            <a:off x="9207500" y="2963863"/>
            <a:ext cx="2981325" cy="3208337"/>
            <a:chOff x="9206969" y="2963333"/>
            <a:chExt cx="2981858" cy="320886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CA5B1BB-A859-69B8-191D-949B62A4D205}"/>
                </a:ext>
              </a:extLst>
            </p:cNvPr>
            <p:cNvCxnSpPr/>
            <p:nvPr/>
          </p:nvCxnSpPr>
          <p:spPr>
            <a:xfrm flipH="1">
              <a:off x="11275852" y="2963333"/>
              <a:ext cx="912975" cy="91296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5C4D77D-41C4-46A1-9312-41458DB3F681}"/>
                </a:ext>
              </a:extLst>
            </p:cNvPr>
            <p:cNvCxnSpPr/>
            <p:nvPr/>
          </p:nvCxnSpPr>
          <p:spPr>
            <a:xfrm flipH="1">
              <a:off x="9206969" y="3190383"/>
              <a:ext cx="2981858" cy="2981817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10BDD9-E240-BC20-8FDB-213AE5839128}"/>
                </a:ext>
              </a:extLst>
            </p:cNvPr>
            <p:cNvCxnSpPr/>
            <p:nvPr/>
          </p:nvCxnSpPr>
          <p:spPr>
            <a:xfrm flipH="1">
              <a:off x="10293013" y="3285648"/>
              <a:ext cx="1895814" cy="1895788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227D7B7-FEB3-23F3-36C8-D074CB34297E}"/>
                </a:ext>
              </a:extLst>
            </p:cNvPr>
            <p:cNvCxnSpPr/>
            <p:nvPr/>
          </p:nvCxnSpPr>
          <p:spPr>
            <a:xfrm flipH="1">
              <a:off x="10443853" y="3131636"/>
              <a:ext cx="1744974" cy="1744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625CE1E-FA92-BAD8-410C-5205B93A0B87}"/>
                </a:ext>
              </a:extLst>
            </p:cNvPr>
            <p:cNvCxnSpPr/>
            <p:nvPr/>
          </p:nvCxnSpPr>
          <p:spPr>
            <a:xfrm flipH="1">
              <a:off x="10918600" y="3682589"/>
              <a:ext cx="1270227" cy="12702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E1460D-7DB4-4640-0CA7-946EC3760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4487863"/>
            <a:ext cx="8534400" cy="150653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6E040C7-918B-9D73-8ECD-48ED0D2CC2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685800"/>
            <a:ext cx="8534400" cy="361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E7D81-484F-1227-590C-895D2D8DC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04413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5C85705-025C-FB49-B13A-D254C98D41DF}" type="datetimeFigureOut">
              <a:rPr lang="en-US" altLang="ja-JP"/>
              <a:pPr>
                <a:defRPr/>
              </a:pPr>
              <a:t>4/3/24</a:t>
            </a:fld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D54C4-3A7D-0932-397E-A616BF3BA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4213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69C2E-EBB9-6A86-5956-34D1D6B99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300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32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003929B-2EC5-9742-87A1-78CC1005AA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" name="Rectangle 54">
            <a:extLst>
              <a:ext uri="{FF2B5EF4-FFF2-40B4-BE49-F238E27FC236}">
                <a16:creationId xmlns:a16="http://schemas.microsoft.com/office/drawing/2014/main" id="{4C2A2273-62B1-98E1-4F9A-5617595716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42900" y="315913"/>
            <a:ext cx="11479213" cy="6240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1" r:id="rId1"/>
    <p:sldLayoutId id="2147484157" r:id="rId2"/>
    <p:sldLayoutId id="2147484158" r:id="rId3"/>
    <p:sldLayoutId id="2147484159" r:id="rId4"/>
    <p:sldLayoutId id="2147484160" r:id="rId5"/>
    <p:sldLayoutId id="2147484161" r:id="rId6"/>
    <p:sldLayoutId id="2147484162" r:id="rId7"/>
    <p:sldLayoutId id="2147484163" r:id="rId8"/>
    <p:sldLayoutId id="2147484164" r:id="rId9"/>
    <p:sldLayoutId id="2147484165" r:id="rId10"/>
    <p:sldLayoutId id="2147484166" r:id="rId11"/>
    <p:sldLayoutId id="2147484172" r:id="rId12"/>
    <p:sldLayoutId id="2147484167" r:id="rId13"/>
    <p:sldLayoutId id="2147484173" r:id="rId14"/>
    <p:sldLayoutId id="2147484168" r:id="rId15"/>
    <p:sldLayoutId id="2147484169" r:id="rId16"/>
    <p:sldLayoutId id="2147484170" r:id="rId17"/>
  </p:sldLayoutIdLst>
  <p:transition>
    <p:fade/>
  </p:transition>
  <p:txStyles>
    <p:titleStyle>
      <a:lvl1pPr algn="l" defTabSz="457200" rtl="0" fontAlgn="base">
        <a:spcBef>
          <a:spcPct val="0"/>
        </a:spcBef>
        <a:spcAft>
          <a:spcPct val="0"/>
        </a:spcAft>
        <a:defRPr kumimoji="1" sz="36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kumimoji="1" sz="36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2000" kern="1200">
          <a:solidFill>
            <a:srgbClr val="1B1E3E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kern="1200">
          <a:solidFill>
            <a:srgbClr val="1B1E3E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1600" kern="1200">
          <a:solidFill>
            <a:srgbClr val="1B1E3E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1400" kern="1200">
          <a:solidFill>
            <a:srgbClr val="1B1E3E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itchFamily="2" charset="2"/>
        <a:buChar char=""/>
        <a:defRPr kumimoji="1" sz="1400" kern="1200">
          <a:solidFill>
            <a:srgbClr val="1B1E3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3" name="Text Box 3">
            <a:extLst>
              <a:ext uri="{FF2B5EF4-FFF2-40B4-BE49-F238E27FC236}">
                <a16:creationId xmlns:a16="http://schemas.microsoft.com/office/drawing/2014/main" id="{20769DF9-3691-22F4-E2D3-8B1CB3ACB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4464050"/>
            <a:ext cx="8229600" cy="15335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/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演題発表に関連し、開示すべき</a:t>
            </a: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COI </a:t>
            </a:r>
            <a:r>
              <a:rPr lang="ja-JP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関係にある企業などはありません。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ECB0C80F-2017-DA0D-ADCB-CA37950A2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49" y="374460"/>
            <a:ext cx="12104451" cy="377545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第</a:t>
            </a:r>
            <a:r>
              <a:rPr lang="en-US" altLang="ja-JP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32</a:t>
            </a:r>
            <a:r>
              <a:rPr lang="ja-JP" alt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回日本抗ウイルス療法学会</a:t>
            </a:r>
            <a:r>
              <a:rPr lang="en-US" altLang="ja-JP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 </a:t>
            </a:r>
            <a:r>
              <a:rPr lang="ja-JP" altLang="en-US" sz="4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学術集会・総会</a:t>
            </a:r>
            <a:endParaRPr lang="en-US" altLang="ja-JP" sz="4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COI </a:t>
            </a:r>
            <a:r>
              <a:rPr lang="ja-JP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開示</a:t>
            </a: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発表者名（全員）：●● ●●、●● ●●、●● ●●、　</a:t>
            </a:r>
            <a:endParaRPr lang="en-US" altLang="ja-JP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ゴシック" pitchFamily="52" charset="-128"/>
              </a:rPr>
              <a:t>　　　●● ●●、 ●● ●●</a:t>
            </a:r>
            <a:endParaRPr lang="ja-JP" alt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  <a:p>
            <a:pPr algn="ctr"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47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ゴシック" pitchFamily="52" charset="-128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スライス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764</TotalTime>
  <Words>60</Words>
  <Application>Microsoft Macintosh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Century Gothic</vt:lpstr>
      <vt:lpstr>Wingdings 3</vt:lpstr>
      <vt:lpstr>スライス</vt:lpstr>
      <vt:lpstr>PowerPoint プレゼンテーション</vt:lpstr>
    </vt:vector>
  </TitlesOfParts>
  <Company>Med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多田</dc:creator>
  <cp:lastModifiedBy>村上　悠</cp:lastModifiedBy>
  <cp:revision>114</cp:revision>
  <cp:lastPrinted>2022-09-12T06:46:39Z</cp:lastPrinted>
  <dcterms:created xsi:type="dcterms:W3CDTF">2009-04-30T05:30:41Z</dcterms:created>
  <dcterms:modified xsi:type="dcterms:W3CDTF">2024-04-03T02:00:23Z</dcterms:modified>
</cp:coreProperties>
</file>