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4070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12192000" cy="6858000"/>
  <p:notesSz cx="7104063" cy="102346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9" autoAdjust="0"/>
    <p:restoredTop sz="96405" autoAdjust="0"/>
  </p:normalViewPr>
  <p:slideViewPr>
    <p:cSldViewPr snapToGrid="0">
      <p:cViewPr varScale="1">
        <p:scale>
          <a:sx n="128" d="100"/>
          <a:sy n="128" d="100"/>
        </p:scale>
        <p:origin x="36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217EBA66-132D-83FE-1F13-703728FCFCF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537A186F-D5E1-BF0D-4585-06EF16561F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87AD7E05-6030-BD25-D239-688EEFB5CC6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0C05FE08-5A34-E96E-ABE2-2B6903F141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1B78A5-58C9-6C4D-AE1E-8041C06805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429F2CC8-53C4-52B1-9D7E-9AD2357D33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72573FCF-53AA-F339-9B54-DA4A0F76FF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FB59F91-84DE-858B-9A13-D0473D2B75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783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A92735DF-B36C-7D98-4CB3-02DB98855D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4837" cy="460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id="{8B092552-87D7-CD7C-0433-C0B0E57FBB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charset="0"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>
            <a:extLst>
              <a:ext uri="{FF2B5EF4-FFF2-40B4-BE49-F238E27FC236}">
                <a16:creationId xmlns:a16="http://schemas.microsoft.com/office/drawing/2014/main" id="{2D3D3270-6DDB-A997-8E1B-17C147AF6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7A2771-83D7-124A-86C2-52F35288D5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044649D-5187-AF8F-F3BC-057A762F3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3256501-482F-CC05-4C9A-A833D0A28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>
            <a:extLst>
              <a:ext uri="{FF2B5EF4-FFF2-40B4-BE49-F238E27FC236}">
                <a16:creationId xmlns:a16="http://schemas.microsoft.com/office/drawing/2014/main" id="{733BD59B-508B-2F1C-DB35-13A1BBF02368}"/>
              </a:ext>
            </a:extLst>
          </p:cNvPr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8DC047AA-BC6F-582F-1D03-49E9A68A3364}"/>
              </a:ext>
            </a:extLst>
          </p:cNvPr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>
            <a:extLst>
              <a:ext uri="{FF2B5EF4-FFF2-40B4-BE49-F238E27FC236}">
                <a16:creationId xmlns:a16="http://schemas.microsoft.com/office/drawing/2014/main" id="{9F80CDB7-3008-248A-44CC-9F1031F6766C}"/>
              </a:ext>
            </a:extLst>
          </p:cNvPr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3E5C03B2-D9E6-705E-BCD2-0A24A3F34E7A}"/>
              </a:ext>
            </a:extLst>
          </p:cNvPr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>
            <a:extLst>
              <a:ext uri="{FF2B5EF4-FFF2-40B4-BE49-F238E27FC236}">
                <a16:creationId xmlns:a16="http://schemas.microsoft.com/office/drawing/2014/main" id="{2E9310B2-3EAB-4AEA-A715-1CAA122A52FE}"/>
              </a:ext>
            </a:extLst>
          </p:cNvPr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9FEBA3-99BF-8531-8FDD-D4428B09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7E4EEEE-AC0A-A3DD-FE1E-CF270167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AC6DCB0-1795-0AC9-4A67-C7E29AA2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78032-959E-3540-8135-AD891BF2C7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86400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42CCB8-6297-9B33-04D9-12627ED515C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F8E6A-46CE-8043-8E48-D314E613BCF8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4A3A14B-0343-A005-FF35-5B4289EA7A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677482-932D-B9E6-7B15-9A35873C484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034EA-C697-1140-B96E-F0B857552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61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D72A0-3F62-EF56-3BCD-9A7F77D6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776BD-2A4A-5B40-B0DD-F03B6EA2CCF9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5AEE0-50A8-892F-E0C5-1931AA53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8AA80-732A-410F-BBB8-55519215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928C-B5E9-ED46-B32B-93A606B958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433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41FC4756-E41B-549B-A1EE-C0EDE8223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ja-JP" sz="8000">
                <a:ea typeface="ＭＳ Ｐゴシック" panose="020B0600070205080204" pitchFamily="34" charset="-128"/>
              </a:rPr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0BB82CC3-744C-17E0-11E1-5E46A9EE9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ja-JP" sz="800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3DE8B3C-50BD-F724-8046-0AF78D51808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7F488-4892-2145-B5DB-37BEC4BBBF3E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A4E59F8-B477-25E4-EDC3-52A13B15909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7D714D5-D1F8-D08F-1D43-E838BED9FE5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6E56-B130-874D-BAD3-4BDDDED229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6328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90EEA-19E2-283A-B6AF-8232DABC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5D82-C715-CB45-90BC-A35539D9B4D3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6ADAC-DB96-1539-A098-F053525F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CCBC3-F37E-B9F3-C57B-F0EE6D77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EEA3D-7CBA-6C48-A831-5DFF4070A8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83F2C9F8-7105-CD6D-C544-736E84D0D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ja-JP" sz="8000">
                <a:ea typeface="ＭＳ Ｐゴシック" panose="020B0600070205080204" pitchFamily="34" charset="-128"/>
              </a:rPr>
              <a:t>“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4351A4B0-3F9A-932F-841E-1008E51A9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ja-JP" sz="800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125760-EC39-0100-28EF-227C2BD2A41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FB18-50D3-BD4B-B0D2-A1130474EE7A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C0C0C59-1770-E3FC-1ADD-4E6A27CA3C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F95C287-7015-87FB-142E-2309F1C396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B79F0-226C-F643-B00C-1A0ED7DE1C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8382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78E70-DE86-0038-138E-FCA8D32AC7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76582-65F0-6E4F-97E5-A43B80743E82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F6115-61EE-019F-C1DC-4E01DB5469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65369-D604-9459-1107-0C126EB695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9099-BF05-9249-927F-B0853B046E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97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DA9B6-9C94-95AB-C3E8-047ABA80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7AB2F-4ACC-3447-87DF-9F5F93961A9B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3D2E-7DD7-5B7E-7C99-57CEDA7C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709EA-CDAB-4DFC-206F-13D20825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C2525-E79A-934C-A74B-2E4EE5F09B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445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4E2C6-29EC-E42A-C316-2E26E096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4EF5D-3FB8-4F41-AA4B-8F00533FDCC5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83483-3F52-CA71-D4D4-2C2F05803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97636-D031-FDFC-018D-286B816B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B81FA-9892-6C41-8C76-9D8C1BC791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263683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F4F83-D0AA-5C61-F8FD-30A34C72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F242-D1D5-D54B-889A-613D824402A7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C479-26E2-38B4-CAAC-FE6B8187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1361A-F713-85D8-97C3-F5CDA2D6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6330-EF53-E34B-A23F-84A9C4F758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04058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E646F-73CD-EDA7-2780-6BCCF06E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7535A-A05A-A744-AAEE-895F8BE31A0D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D3427-8883-48A0-EF7E-CB9E6D91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34F76-73A7-A45B-E86A-D1842991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4FB1-51E3-7042-88AB-0A41232B2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75036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503D23-BED3-D3C4-C9A4-3C6FD3AB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DF44-8ECE-DE4B-86FF-0722254CD1AD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C72600-AB5D-9080-433C-A3E49EAA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DB7BE8-4D19-E35C-0716-4227041DD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FD864-8F10-0A4F-B8B8-C10D98CF8F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85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1C740D4-A598-DB98-F963-3B40DB8E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1D80B-FD8F-BE43-9EA4-FD421E04D3EA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5887CA6-C4D2-D487-EC63-BA0EBBC3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04257FE-924B-5F93-B62D-8D2DDBF1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DF0B-46F2-0B4D-B7CC-6B797E053F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25591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A6F535-E242-98BE-2D11-BA05DCFF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8786-42A1-DF46-8E93-1678B7CCB789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25E161E-3400-ED76-2E89-35AE7545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6A0F03-372C-24D0-1578-06B9DD97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3E97-AF9D-CF48-951A-0A172AC01A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31076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6483E7-4F21-F0B4-120A-167D96F1A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5DE4-1BD1-5149-939E-1D430A807D09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A8799A-3580-7A77-747D-CD4C1BF0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1F2843A-9402-18CC-0A29-BDCF7A1C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4218-1A7D-C943-9B22-62774D8E85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3990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0CDC4E-D6FC-CA18-128C-F75DE2C55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C104-249A-0B40-A09D-6F30C948E280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6F6D00-FFCA-E513-3A23-7F2225B8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68C2D3-3696-C752-B508-E3F62BEA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9436B-1940-5C49-970B-982E17A473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859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0D1C915-88AC-3741-5E44-B6A20A22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74CB8-90DD-EF40-80B2-C5051C0445E2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ACFA6-5174-F8F2-C818-01AB6453A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482DF-2E73-2086-D422-CC3DA441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A605-222C-C445-B1A8-3BD738DA12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872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275AD"/>
            </a:gs>
            <a:gs pos="10001">
              <a:srgbClr val="5275AD"/>
            </a:gs>
            <a:gs pos="100000">
              <a:srgbClr val="1C204C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68669805-3684-57FC-2C3E-5D31ED615DE0}"/>
              </a:ext>
            </a:extLst>
          </p:cNvPr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0846229-AD66-D0D1-A281-4A879723031E}"/>
                </a:ext>
              </a:extLst>
            </p:cNvPr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410753-DF41-3F1F-3F2D-D16B227DCF9F}"/>
                </a:ext>
              </a:extLst>
            </p:cNvPr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E920B-1DFC-D639-F106-AE88D6E85C0D}"/>
                </a:ext>
              </a:extLst>
            </p:cNvPr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48DA102-40D7-7274-C970-9DC0CCE1823C}"/>
                </a:ext>
              </a:extLst>
            </p:cNvPr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4586C44-9AD7-941D-A283-F1F89B033391}"/>
                </a:ext>
              </a:extLst>
            </p:cNvPr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EE40EF-CCC6-92BA-9522-CF62050B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4AFE4E5-4FA1-B053-DF2F-A9941207D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AC6AF-546E-8226-F598-855CE6367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AA33EE0-6E40-7443-BCB5-7034904700E1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98FC0-9064-5827-CD51-E39015FCA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B1ECF-75FC-6AC0-39C3-72EF66992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2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AF1016D-F70D-1E4F-9036-ABBCC374AA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" name="Rectangle 54">
            <a:extLst>
              <a:ext uri="{FF2B5EF4-FFF2-40B4-BE49-F238E27FC236}">
                <a16:creationId xmlns:a16="http://schemas.microsoft.com/office/drawing/2014/main" id="{1000A748-6C09-C690-4FE3-407FBC32A2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2900" y="315913"/>
            <a:ext cx="11479213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6" r:id="rId12"/>
    <p:sldLayoutId id="2147484101" r:id="rId13"/>
    <p:sldLayoutId id="2147484107" r:id="rId14"/>
    <p:sldLayoutId id="2147484102" r:id="rId15"/>
    <p:sldLayoutId id="2147484103" r:id="rId16"/>
    <p:sldLayoutId id="2147484104" r:id="rId17"/>
  </p:sldLayoutIdLst>
  <p:transition>
    <p:fade/>
  </p:transition>
  <p:txStyles>
    <p:titleStyle>
      <a:lvl1pPr algn="l" defTabSz="457200" rtl="0" fontAlgn="base">
        <a:spcBef>
          <a:spcPct val="0"/>
        </a:spcBef>
        <a:spcAft>
          <a:spcPct val="0"/>
        </a:spcAft>
        <a:defRPr kumimoji="1"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2000" kern="1200">
          <a:solidFill>
            <a:srgbClr val="1B1E3E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kern="1200">
          <a:solidFill>
            <a:srgbClr val="1B1E3E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600" kern="1200">
          <a:solidFill>
            <a:srgbClr val="1B1E3E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400" kern="1200">
          <a:solidFill>
            <a:srgbClr val="1B1E3E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400" kern="1200">
          <a:solidFill>
            <a:srgbClr val="1B1E3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>
            <a:extLst>
              <a:ext uri="{FF2B5EF4-FFF2-40B4-BE49-F238E27FC236}">
                <a16:creationId xmlns:a16="http://schemas.microsoft.com/office/drawing/2014/main" id="{DA09B3CA-8FC7-FC97-F64F-D9DA2BAAE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888" y="3389313"/>
            <a:ext cx="79073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2000">
                <a:solidFill>
                  <a:srgbClr val="1B1E3E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>
                <a:solidFill>
                  <a:srgbClr val="1B1E3E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600">
                <a:solidFill>
                  <a:srgbClr val="1B1E3E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21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演題発表に関連し、開示すべき</a:t>
            </a:r>
            <a:r>
              <a:rPr kumimoji="0" lang="en-US" altLang="ja-JP" sz="21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COI</a:t>
            </a:r>
            <a:r>
              <a:rPr kumimoji="0" lang="en-US" altLang="ja-JP" sz="10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kumimoji="0" lang="ja-JP" altLang="en-US" sz="21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関係にある企業などとして、</a:t>
            </a:r>
          </a:p>
        </p:txBody>
      </p:sp>
      <p:sp>
        <p:nvSpPr>
          <p:cNvPr id="7171" name="Text Box 6">
            <a:extLst>
              <a:ext uri="{FF2B5EF4-FFF2-40B4-BE49-F238E27FC236}">
                <a16:creationId xmlns:a16="http://schemas.microsoft.com/office/drawing/2014/main" id="{9FFB374F-F5C3-B77B-4E82-EA3C79F0F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63" y="3821113"/>
            <a:ext cx="3059112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2000">
                <a:solidFill>
                  <a:srgbClr val="1B1E3E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>
                <a:solidFill>
                  <a:srgbClr val="1B1E3E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600">
                <a:solidFill>
                  <a:srgbClr val="1B1E3E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ja-JP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①</a:t>
            </a: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顧問：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②株保有・利益：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③特許使用料：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④講演料：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⑤原稿料：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⑥受託研究・共同研究費：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⑦奨学寄付金：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⑧寄付講座所属：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⑨贈答品などの報酬：</a:t>
            </a:r>
          </a:p>
        </p:txBody>
      </p:sp>
      <p:sp>
        <p:nvSpPr>
          <p:cNvPr id="295944" name="Text Box 8">
            <a:extLst>
              <a:ext uri="{FF2B5EF4-FFF2-40B4-BE49-F238E27FC236}">
                <a16:creationId xmlns:a16="http://schemas.microsoft.com/office/drawing/2014/main" id="{8B158E70-4AA0-38AB-8220-B99E9AD0D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9" y="374460"/>
            <a:ext cx="12104451" cy="377545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第</a:t>
            </a:r>
            <a:r>
              <a:rPr lang="en-US" altLang="ja-JP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32</a:t>
            </a: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回日本抗ウイルス療法学会</a:t>
            </a:r>
            <a:r>
              <a:rPr lang="en-US" altLang="ja-JP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 </a:t>
            </a: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学術集会・総会</a:t>
            </a:r>
            <a:endParaRPr lang="en-US" altLang="ja-JP" sz="4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COI 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開示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発表者名（全員）：●● ●●、●● ●●、●● ●●、　</a:t>
            </a:r>
            <a:endParaRPr lang="en-US" altLang="ja-JP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　　　●● ●●、 ●● ●●</a:t>
            </a:r>
            <a:endParaRPr lang="ja-JP" alt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47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44492C2F-9E5E-D8F4-6DF9-7D23D44A1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3821113"/>
            <a:ext cx="2266950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2000">
                <a:solidFill>
                  <a:srgbClr val="1B1E3E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>
                <a:solidFill>
                  <a:srgbClr val="1B1E3E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600">
                <a:solidFill>
                  <a:srgbClr val="1B1E3E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○○製薬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○○製薬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あり（○○製薬）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180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なし</a:t>
            </a:r>
          </a:p>
        </p:txBody>
      </p:sp>
      <p:sp>
        <p:nvSpPr>
          <p:cNvPr id="295947" name="Rectangle 11">
            <a:extLst>
              <a:ext uri="{FF2B5EF4-FFF2-40B4-BE49-F238E27FC236}">
                <a16:creationId xmlns:a16="http://schemas.microsoft.com/office/drawing/2014/main" id="{01DDC22D-A847-7C0F-EC94-AFA28924E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75" y="4275138"/>
            <a:ext cx="3679825" cy="566737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  <p:sp>
        <p:nvSpPr>
          <p:cNvPr id="7175" name="Rectangle 9">
            <a:extLst>
              <a:ext uri="{FF2B5EF4-FFF2-40B4-BE49-F238E27FC236}">
                <a16:creationId xmlns:a16="http://schemas.microsoft.com/office/drawing/2014/main" id="{77125D52-3F23-FE62-5BE8-6D7216515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4381500"/>
            <a:ext cx="3638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2000">
                <a:solidFill>
                  <a:srgbClr val="1B1E3E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>
                <a:solidFill>
                  <a:srgbClr val="1B1E3E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600">
                <a:solidFill>
                  <a:srgbClr val="1B1E3E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itchFamily="2" charset="2"/>
              <a:buChar char=""/>
              <a:defRPr kumimoji="1" sz="1400">
                <a:solidFill>
                  <a:srgbClr val="1B1E3E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ja-JP" sz="160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←</a:t>
            </a:r>
            <a:r>
              <a:rPr kumimoji="0" lang="ja-JP" altLang="en-US" sz="160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開示すべき内容がある項目のみ記載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スライス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758</TotalTime>
  <Words>130</Words>
  <Application>Microsoft Macintosh PowerPoint</Application>
  <PresentationFormat>ワイド画面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スライス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村上　悠</cp:lastModifiedBy>
  <cp:revision>111</cp:revision>
  <cp:lastPrinted>2022-09-12T06:54:05Z</cp:lastPrinted>
  <dcterms:created xsi:type="dcterms:W3CDTF">2009-04-30T05:30:41Z</dcterms:created>
  <dcterms:modified xsi:type="dcterms:W3CDTF">2024-04-03T02:00:15Z</dcterms:modified>
</cp:coreProperties>
</file>