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4070" r:id="rId1"/>
  </p:sldMasterIdLst>
  <p:notesMasterIdLst>
    <p:notesMasterId r:id="rId3"/>
  </p:notesMasterIdLst>
  <p:handoutMasterIdLst>
    <p:handoutMasterId r:id="rId4"/>
  </p:handoutMasterIdLst>
  <p:sldIdLst>
    <p:sldId id="350" r:id="rId2"/>
  </p:sldIdLst>
  <p:sldSz cx="12192000" cy="6858000"/>
  <p:notesSz cx="7104063" cy="10234613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39" autoAdjust="0"/>
    <p:restoredTop sz="96405" autoAdjust="0"/>
  </p:normalViewPr>
  <p:slideViewPr>
    <p:cSldViewPr snapToGrid="0">
      <p:cViewPr varScale="1">
        <p:scale>
          <a:sx n="128" d="100"/>
          <a:sy n="128" d="100"/>
        </p:scale>
        <p:origin x="368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>
            <a:extLst>
              <a:ext uri="{FF2B5EF4-FFF2-40B4-BE49-F238E27FC236}">
                <a16:creationId xmlns:a16="http://schemas.microsoft.com/office/drawing/2014/main" id="{217EBA66-132D-83FE-1F13-703728FCFCF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750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492" tIns="47746" rIns="95492" bIns="47746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/>
                </a:solidFill>
                <a:effectLst/>
                <a:latin typeface="Arial" charset="0"/>
                <a:ea typeface="ＭＳ Ｐゴシック" pitchFamily="52" charset="-128"/>
              </a:defRPr>
            </a:lvl1pPr>
          </a:lstStyle>
          <a:p>
            <a:pPr>
              <a:defRPr/>
            </a:pPr>
            <a:r>
              <a:rPr lang="en-US" altLang="ja-JP"/>
              <a:t>102nd消化器内視鏡（第1会場）</a:t>
            </a:r>
          </a:p>
        </p:txBody>
      </p:sp>
      <p:sp>
        <p:nvSpPr>
          <p:cNvPr id="227331" name="Rectangle 3">
            <a:extLst>
              <a:ext uri="{FF2B5EF4-FFF2-40B4-BE49-F238E27FC236}">
                <a16:creationId xmlns:a16="http://schemas.microsoft.com/office/drawing/2014/main" id="{537A186F-D5E1-BF0D-4585-06EF16561F7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9750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492" tIns="47746" rIns="95492" bIns="47746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/>
                </a:solidFill>
                <a:effectLst/>
                <a:latin typeface="Arial" charset="0"/>
                <a:ea typeface="ＭＳ Ｐゴシック" pitchFamily="5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7332" name="Rectangle 4">
            <a:extLst>
              <a:ext uri="{FF2B5EF4-FFF2-40B4-BE49-F238E27FC236}">
                <a16:creationId xmlns:a16="http://schemas.microsoft.com/office/drawing/2014/main" id="{87AD7E05-6030-BD25-D239-688EEFB5CC6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9750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492" tIns="47746" rIns="95492" bIns="47746" numCol="1" anchor="b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/>
                </a:solidFill>
                <a:effectLst/>
                <a:latin typeface="Arial" charset="0"/>
                <a:ea typeface="ＭＳ Ｐゴシック" pitchFamily="5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7333" name="Rectangle 5">
            <a:extLst>
              <a:ext uri="{FF2B5EF4-FFF2-40B4-BE49-F238E27FC236}">
                <a16:creationId xmlns:a16="http://schemas.microsoft.com/office/drawing/2014/main" id="{0C05FE08-5A34-E96E-ABE2-2B6903F1415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9750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492" tIns="47746" rIns="95492" bIns="47746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/>
                </a:solidFill>
                <a:latin typeface="+mn-lt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31B78A5-58C9-6C4D-AE1E-8041C06805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>
            <a:extLst>
              <a:ext uri="{FF2B5EF4-FFF2-40B4-BE49-F238E27FC236}">
                <a16:creationId xmlns:a16="http://schemas.microsoft.com/office/drawing/2014/main" id="{429F2CC8-53C4-52B1-9D7E-9AD2357D332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750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492" tIns="47746" rIns="95492" bIns="47746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/>
                </a:solidFill>
                <a:effectLst/>
                <a:latin typeface="Arial" charset="0"/>
                <a:ea typeface="ＭＳ Ｐゴシック" pitchFamily="52" charset="-128"/>
              </a:defRPr>
            </a:lvl1pPr>
          </a:lstStyle>
          <a:p>
            <a:pPr>
              <a:defRPr/>
            </a:pPr>
            <a:r>
              <a:rPr lang="en-US" altLang="ja-JP"/>
              <a:t>102nd消化器内視鏡（第1会場）</a:t>
            </a:r>
          </a:p>
        </p:txBody>
      </p:sp>
      <p:sp>
        <p:nvSpPr>
          <p:cNvPr id="243715" name="Rectangle 3">
            <a:extLst>
              <a:ext uri="{FF2B5EF4-FFF2-40B4-BE49-F238E27FC236}">
                <a16:creationId xmlns:a16="http://schemas.microsoft.com/office/drawing/2014/main" id="{72573FCF-53AA-F339-9B54-DA4A0F76FFE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9750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492" tIns="47746" rIns="95492" bIns="47746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/>
                </a:solidFill>
                <a:effectLst/>
                <a:latin typeface="Arial" charset="0"/>
                <a:ea typeface="ＭＳ Ｐゴシック" pitchFamily="5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CFB59F91-84DE-858B-9A13-D0473D2B75C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6763"/>
            <a:ext cx="6827837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3717" name="Rectangle 5">
            <a:extLst>
              <a:ext uri="{FF2B5EF4-FFF2-40B4-BE49-F238E27FC236}">
                <a16:creationId xmlns:a16="http://schemas.microsoft.com/office/drawing/2014/main" id="{A92735DF-B36C-7D98-4CB3-02DB98855DF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4837" cy="46069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492" tIns="47746" rIns="95492" bIns="477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43718" name="Rectangle 6">
            <a:extLst>
              <a:ext uri="{FF2B5EF4-FFF2-40B4-BE49-F238E27FC236}">
                <a16:creationId xmlns:a16="http://schemas.microsoft.com/office/drawing/2014/main" id="{8B092552-87D7-CD7C-0433-C0B0E57FBB9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9750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492" tIns="47746" rIns="95492" bIns="47746" numCol="1" anchor="b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/>
                </a:solidFill>
                <a:effectLst/>
                <a:latin typeface="Arial" charset="0"/>
                <a:ea typeface="ＭＳ Ｐゴシック" pitchFamily="5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3719" name="Rectangle 7">
            <a:extLst>
              <a:ext uri="{FF2B5EF4-FFF2-40B4-BE49-F238E27FC236}">
                <a16:creationId xmlns:a16="http://schemas.microsoft.com/office/drawing/2014/main" id="{2D3D3270-6DDB-A997-8E1B-17C147AF69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9750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492" tIns="47746" rIns="95492" bIns="47746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/>
                </a:solidFill>
                <a:latin typeface="+mn-lt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E7A2771-83D7-124A-86C2-52F35288D5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044649D-5187-AF8F-F3BC-057A762F3C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3256501-482F-CC05-4C9A-A833D0A28D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5">
            <a:extLst>
              <a:ext uri="{FF2B5EF4-FFF2-40B4-BE49-F238E27FC236}">
                <a16:creationId xmlns:a16="http://schemas.microsoft.com/office/drawing/2014/main" id="{733BD59B-508B-2F1C-DB35-13A1BBF02368}"/>
              </a:ext>
            </a:extLst>
          </p:cNvPr>
          <p:cNvCxnSpPr/>
          <p:nvPr/>
        </p:nvCxnSpPr>
        <p:spPr>
          <a:xfrm flipH="1">
            <a:off x="8228013" y="7938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6">
            <a:extLst>
              <a:ext uri="{FF2B5EF4-FFF2-40B4-BE49-F238E27FC236}">
                <a16:creationId xmlns:a16="http://schemas.microsoft.com/office/drawing/2014/main" id="{8DC047AA-BC6F-582F-1D03-49E9A68A3364}"/>
              </a:ext>
            </a:extLst>
          </p:cNvPr>
          <p:cNvCxnSpPr/>
          <p:nvPr/>
        </p:nvCxnSpPr>
        <p:spPr>
          <a:xfrm flipH="1">
            <a:off x="6108700" y="92075"/>
            <a:ext cx="6080125" cy="60801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8">
            <a:extLst>
              <a:ext uri="{FF2B5EF4-FFF2-40B4-BE49-F238E27FC236}">
                <a16:creationId xmlns:a16="http://schemas.microsoft.com/office/drawing/2014/main" id="{9F80CDB7-3008-248A-44CC-9F1031F6766C}"/>
              </a:ext>
            </a:extLst>
          </p:cNvPr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0">
            <a:extLst>
              <a:ext uri="{FF2B5EF4-FFF2-40B4-BE49-F238E27FC236}">
                <a16:creationId xmlns:a16="http://schemas.microsoft.com/office/drawing/2014/main" id="{3E5C03B2-D9E6-705E-BCD2-0A24A3F34E7A}"/>
              </a:ext>
            </a:extLst>
          </p:cNvPr>
          <p:cNvCxnSpPr/>
          <p:nvPr/>
        </p:nvCxnSpPr>
        <p:spPr>
          <a:xfrm flipH="1">
            <a:off x="7335838" y="31750"/>
            <a:ext cx="4852987" cy="48529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2">
            <a:extLst>
              <a:ext uri="{FF2B5EF4-FFF2-40B4-BE49-F238E27FC236}">
                <a16:creationId xmlns:a16="http://schemas.microsoft.com/office/drawing/2014/main" id="{2E9310B2-3EAB-4AEA-A715-1CAA122A52FE}"/>
              </a:ext>
            </a:extLst>
          </p:cNvPr>
          <p:cNvCxnSpPr/>
          <p:nvPr/>
        </p:nvCxnSpPr>
        <p:spPr>
          <a:xfrm flipH="1">
            <a:off x="7845425" y="609600"/>
            <a:ext cx="4343400" cy="4343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/>
          <a:lstStyle>
            <a:lvl1pPr algn="l">
              <a:defRPr sz="4800">
                <a:effectLst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09FEBA3-99BF-8531-8FDD-D4428B099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7E4EEEE-AC0A-A3DD-FE1E-CF270167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AC6DCB0-1795-0AC9-4A67-C7E29AA24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78032-959E-3540-8135-AD891BF2C7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8886400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642CCB8-6297-9B33-04D9-12627ED515C0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F8E6A-46CE-8043-8E48-D314E613BCF8}" type="datetimeFigureOut">
              <a:rPr lang="en-US" altLang="ja-JP"/>
              <a:pPr>
                <a:defRPr/>
              </a:pPr>
              <a:t>4/3/24</a:t>
            </a:fld>
            <a:endParaRPr lang="en-US" altLang="ja-JP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4A3A14B-0343-A005-FF35-5B4289EA7AD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0677482-932D-B9E6-7B15-9A35873C484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034EA-C697-1140-B96E-F0B857552B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30616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 algn="l">
              <a:defRPr sz="32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D72A0-3F62-EF56-3BCD-9A7F77D6C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776BD-2A4A-5B40-B0DD-F03B6EA2CCF9}" type="datetimeFigureOut">
              <a:rPr lang="en-US" altLang="ja-JP"/>
              <a:pPr>
                <a:defRPr/>
              </a:pPr>
              <a:t>4/3/24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5AEE0-50A8-892F-E0C5-1931AA530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8AA80-732A-410F-BBB8-555192157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0928C-B5E9-ED46-B32B-93A606B958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4433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3">
            <a:extLst>
              <a:ext uri="{FF2B5EF4-FFF2-40B4-BE49-F238E27FC236}">
                <a16:creationId xmlns:a16="http://schemas.microsoft.com/office/drawing/2014/main" id="{41FC4756-E41B-549B-A1EE-C0EDE8223A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3" y="8128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ja-JP" sz="8000">
                <a:ea typeface="ＭＳ Ｐゴシック" panose="020B0600070205080204" pitchFamily="34" charset="-128"/>
              </a:rPr>
              <a:t>“</a:t>
            </a:r>
          </a:p>
        </p:txBody>
      </p:sp>
      <p:sp>
        <p:nvSpPr>
          <p:cNvPr id="5" name="TextBox 14">
            <a:extLst>
              <a:ext uri="{FF2B5EF4-FFF2-40B4-BE49-F238E27FC236}">
                <a16:creationId xmlns:a16="http://schemas.microsoft.com/office/drawing/2014/main" id="{0BB82CC3-744C-17E0-11E1-5E46A9EE9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5413" y="27686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/>
            <a:r>
              <a:rPr lang="en-US" altLang="ja-JP" sz="8000">
                <a:ea typeface="ＭＳ Ｐゴシック" panose="020B0600070205080204" pitchFamily="34" charset="-128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3DE8B3C-50BD-F724-8046-0AF78D51808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7F488-4892-2145-B5DB-37BEC4BBBF3E}" type="datetimeFigureOut">
              <a:rPr lang="en-US" altLang="ja-JP"/>
              <a:pPr>
                <a:defRPr/>
              </a:pPr>
              <a:t>4/3/24</a:t>
            </a:fld>
            <a:endParaRPr lang="en-US" altLang="ja-JP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A4E59F8-B477-25E4-EDC3-52A13B15909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7D714D5-D1F8-D08F-1D43-E838BED9FE5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16E56-B130-874D-BAD3-4BDDDED2299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6328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/>
          <a:lstStyle>
            <a:lvl1pPr algn="l">
              <a:defRPr sz="32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90EEA-19E2-283A-B6AF-8232DABC7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F5D82-C715-CB45-90BC-A35539D9B4D3}" type="datetimeFigureOut">
              <a:rPr lang="en-US" altLang="ja-JP"/>
              <a:pPr>
                <a:defRPr/>
              </a:pPr>
              <a:t>4/3/24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36ADAC-DB96-1539-A098-F053525F1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CCBC3-F37E-B9F3-C57B-F0EE6D779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EEA3D-7CBA-6C48-A831-5DFF4070A8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9405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>
            <a:extLst>
              <a:ext uri="{FF2B5EF4-FFF2-40B4-BE49-F238E27FC236}">
                <a16:creationId xmlns:a16="http://schemas.microsoft.com/office/drawing/2014/main" id="{83F2C9F8-7105-CD6D-C544-736E84D0D9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3" y="8128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ja-JP" sz="8000">
                <a:ea typeface="ＭＳ Ｐゴシック" panose="020B0600070205080204" pitchFamily="34" charset="-128"/>
              </a:rPr>
              <a:t>“</a:t>
            </a:r>
          </a:p>
        </p:txBody>
      </p:sp>
      <p:sp>
        <p:nvSpPr>
          <p:cNvPr id="5" name="TextBox 11">
            <a:extLst>
              <a:ext uri="{FF2B5EF4-FFF2-40B4-BE49-F238E27FC236}">
                <a16:creationId xmlns:a16="http://schemas.microsoft.com/office/drawing/2014/main" id="{4351A4B0-3F9A-932F-841E-1008E51A9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5413" y="27686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/>
            <a:r>
              <a:rPr lang="en-US" altLang="ja-JP" sz="8000">
                <a:ea typeface="ＭＳ Ｐゴシック" panose="020B0600070205080204" pitchFamily="34" charset="-128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C125760-EC39-0100-28EF-227C2BD2A41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9FB18-50D3-BD4B-B0D2-A1130474EE7A}" type="datetimeFigureOut">
              <a:rPr lang="en-US" altLang="ja-JP"/>
              <a:pPr>
                <a:defRPr/>
              </a:pPr>
              <a:t>4/3/24</a:t>
            </a:fld>
            <a:endParaRPr lang="en-US" altLang="ja-JP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C0C0C59-1770-E3FC-1ADD-4E6A27CA3C3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F95C287-7015-87FB-142E-2309F1C3962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B79F0-226C-F643-B00C-1A0ED7DE1C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8382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>
              <a:defRPr lang="en-US" b="0" dirty="0"/>
            </a:lvl1pPr>
          </a:lstStyle>
          <a:p>
            <a:pPr lv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78E70-DE86-0038-138E-FCA8D32AC7B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76582-65F0-6E4F-97E5-A43B80743E82}" type="datetimeFigureOut">
              <a:rPr lang="en-US" altLang="ja-JP"/>
              <a:pPr>
                <a:defRPr/>
              </a:pPr>
              <a:t>4/3/24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F6115-61EE-019F-C1DC-4E01DB5469D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65369-D604-9459-1107-0C126EB695E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69099-BF05-9249-927F-B0853B046E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269700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DA9B6-9C94-95AB-C3E8-047ABA80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7AB2F-4ACC-3447-87DF-9F5F93961A9B}" type="datetimeFigureOut">
              <a:rPr lang="en-US" altLang="ja-JP"/>
              <a:pPr>
                <a:defRPr/>
              </a:pPr>
              <a:t>4/3/24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53D2E-7DD7-5B7E-7C99-57CEDA7C5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709EA-CDAB-4DFC-206F-13D208257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C2525-E79A-934C-A74B-2E4EE5F09B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4445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4E2C6-29EC-E42A-C316-2E26E0965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4EF5D-3FB8-4F41-AA4B-8F00533FDCC5}" type="datetimeFigureOut">
              <a:rPr lang="en-US" altLang="ja-JP"/>
              <a:pPr>
                <a:defRPr/>
              </a:pPr>
              <a:t>4/3/24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A83483-3F52-CA71-D4D4-2C2F05803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97636-D031-FDFC-018D-286B816B1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B81FA-9892-6C41-8C76-9D8C1BC791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263683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F4F83-D0AA-5C61-F8FD-30A34C722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FF242-D1D5-D54B-889A-613D824402A7}" type="datetimeFigureOut">
              <a:rPr lang="en-US" altLang="ja-JP"/>
              <a:pPr>
                <a:defRPr/>
              </a:pPr>
              <a:t>4/3/24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4C479-26E2-38B4-CAAC-FE6B81874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11361A-F713-85D8-97C3-F5CDA2D6F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C6330-EF53-E34B-A23F-84A9C4F758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504058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/>
          <a:lstStyle>
            <a:lvl1pPr algn="l">
              <a:defRPr sz="36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DE646F-73CD-EDA7-2780-6BCCF06E5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7535A-A05A-A744-AAEE-895F8BE31A0D}" type="datetimeFigureOut">
              <a:rPr lang="en-US" altLang="ja-JP"/>
              <a:pPr>
                <a:defRPr/>
              </a:pPr>
              <a:t>4/3/24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D3427-8883-48A0-EF7E-CB9E6D91F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34F76-73A7-A45B-E86A-D18429916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F4FB1-51E3-7042-88AB-0A41232B25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7750365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503D23-BED3-D3C4-C9A4-3C6FD3AB8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5DF44-8ECE-DE4B-86FF-0722254CD1AD}" type="datetimeFigureOut">
              <a:rPr lang="en-US" altLang="ja-JP"/>
              <a:pPr>
                <a:defRPr/>
              </a:pPr>
              <a:t>4/3/24</a:t>
            </a:fld>
            <a:endParaRPr lang="en-US" altLang="ja-JP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9C72600-AB5D-9080-433C-A3E49EAA2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ADB7BE8-4D19-E35C-0716-4227041DD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FD864-8F10-0A4F-B8B8-C10D98CF8F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3857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1C740D4-A598-DB98-F963-3B40DB8E8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1D80B-FD8F-BE43-9EA4-FD421E04D3EA}" type="datetimeFigureOut">
              <a:rPr lang="en-US" altLang="ja-JP"/>
              <a:pPr>
                <a:defRPr/>
              </a:pPr>
              <a:t>4/3/24</a:t>
            </a:fld>
            <a:endParaRPr lang="en-US" altLang="ja-JP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5887CA6-C4D2-D487-EC63-BA0EBBC37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04257FE-924B-5F93-B62D-8D2DDBF1A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3DF0B-46F2-0B4D-B7CC-6B797E053F7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255917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BA6F535-E242-98BE-2D11-BA05DCFFA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78786-42A1-DF46-8E93-1678B7CCB789}" type="datetimeFigureOut">
              <a:rPr lang="en-US" altLang="ja-JP"/>
              <a:pPr>
                <a:defRPr/>
              </a:pPr>
              <a:t>4/3/24</a:t>
            </a:fld>
            <a:endParaRPr lang="en-US" altLang="ja-JP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25E161E-3400-ED76-2E89-35AE7545D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26A0F03-372C-24D0-1578-06B9DD97E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73E97-AF9D-CF48-951A-0A172AC01A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310761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06483E7-4F21-F0B4-120A-167D96F1A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45DE4-1BD1-5149-939E-1D430A807D09}" type="datetimeFigureOut">
              <a:rPr lang="en-US" altLang="ja-JP"/>
              <a:pPr>
                <a:defRPr/>
              </a:pPr>
              <a:t>4/3/24</a:t>
            </a:fld>
            <a:endParaRPr lang="en-US" altLang="ja-JP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1A8799A-3580-7A77-747D-CD4C1BF02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1F2843A-9402-18CC-0A29-BDCF7A1CF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4218-1A7D-C943-9B22-62774D8E851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139907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C0CDC4E-D6FC-CA18-128C-F75DE2C55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8C104-249A-0B40-A09D-6F30C948E280}" type="datetimeFigureOut">
              <a:rPr lang="en-US" altLang="ja-JP"/>
              <a:pPr>
                <a:defRPr/>
              </a:pPr>
              <a:t>4/3/24</a:t>
            </a:fld>
            <a:endParaRPr lang="en-US" altLang="ja-JP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46F6D00-FFCA-E513-3A23-7F2225B81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568C2D3-3696-C752-B508-E3F62BEAE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9436B-1940-5C49-970B-982E17A473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8595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0D1C915-88AC-3741-5E44-B6A20A22A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74CB8-90DD-EF40-80B2-C5051C0445E2}" type="datetimeFigureOut">
              <a:rPr lang="en-US" altLang="ja-JP"/>
              <a:pPr>
                <a:defRPr/>
              </a:pPr>
              <a:t>4/3/24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ACFA6-5174-F8F2-C818-01AB6453A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1482DF-2E73-2086-D422-CC3DA4419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1A605-222C-C445-B1A8-3BD738DA12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8725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275AD"/>
            </a:gs>
            <a:gs pos="10001">
              <a:srgbClr val="5275AD"/>
            </a:gs>
            <a:gs pos="100000">
              <a:srgbClr val="1C204C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>
            <a:extLst>
              <a:ext uri="{FF2B5EF4-FFF2-40B4-BE49-F238E27FC236}">
                <a16:creationId xmlns:a16="http://schemas.microsoft.com/office/drawing/2014/main" id="{68669805-3684-57FC-2C3E-5D31ED615DE0}"/>
              </a:ext>
            </a:extLst>
          </p:cNvPr>
          <p:cNvGrpSpPr>
            <a:grpSpLocks/>
          </p:cNvGrpSpPr>
          <p:nvPr/>
        </p:nvGrpSpPr>
        <p:grpSpPr bwMode="auto">
          <a:xfrm>
            <a:off x="9207500" y="2963863"/>
            <a:ext cx="2981325" cy="3208337"/>
            <a:chOff x="9206969" y="2963333"/>
            <a:chExt cx="2981858" cy="320886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10846229-AD66-D0D1-A281-4A879723031E}"/>
                </a:ext>
              </a:extLst>
            </p:cNvPr>
            <p:cNvCxnSpPr/>
            <p:nvPr/>
          </p:nvCxnSpPr>
          <p:spPr>
            <a:xfrm flipH="1">
              <a:off x="11275852" y="2963333"/>
              <a:ext cx="912975" cy="91296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410753-DF41-3F1F-3F2D-D16B227DCF9F}"/>
                </a:ext>
              </a:extLst>
            </p:cNvPr>
            <p:cNvCxnSpPr/>
            <p:nvPr/>
          </p:nvCxnSpPr>
          <p:spPr>
            <a:xfrm flipH="1">
              <a:off x="9206969" y="3190383"/>
              <a:ext cx="2981858" cy="298181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4AE920B-1DFC-D639-F106-AE88D6E85C0D}"/>
                </a:ext>
              </a:extLst>
            </p:cNvPr>
            <p:cNvCxnSpPr/>
            <p:nvPr/>
          </p:nvCxnSpPr>
          <p:spPr>
            <a:xfrm flipH="1">
              <a:off x="10293013" y="3285648"/>
              <a:ext cx="1895814" cy="189578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48DA102-40D7-7274-C970-9DC0CCE1823C}"/>
                </a:ext>
              </a:extLst>
            </p:cNvPr>
            <p:cNvCxnSpPr/>
            <p:nvPr/>
          </p:nvCxnSpPr>
          <p:spPr>
            <a:xfrm flipH="1">
              <a:off x="10443853" y="3131636"/>
              <a:ext cx="1744974" cy="17449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4586C44-9AD7-941D-A283-F1F89B033391}"/>
                </a:ext>
              </a:extLst>
            </p:cNvPr>
            <p:cNvCxnSpPr/>
            <p:nvPr/>
          </p:nvCxnSpPr>
          <p:spPr>
            <a:xfrm flipH="1">
              <a:off x="10918600" y="3682589"/>
              <a:ext cx="1270227" cy="12702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EE40EF-CCC6-92BA-9522-CF62050BA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4487863"/>
            <a:ext cx="8534400" cy="15065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F4AFE4E5-4FA1-B053-DF2F-A9941207D9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685800"/>
            <a:ext cx="8534400" cy="361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AC6AF-546E-8226-F598-855CE6367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04413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8AA33EE0-6E40-7443-BCB5-7034904700E1}" type="datetimeFigureOut">
              <a:rPr lang="en-US" altLang="ja-JP"/>
              <a:pPr>
                <a:defRPr/>
              </a:pPr>
              <a:t>4/3/24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98FC0-9064-5827-CD51-E39015FCA8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4213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B1ECF-75FC-6AC0-39C3-72EF66992D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3000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3200" b="0" i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7AF1016D-F70D-1E4F-9036-ABBCC374AAB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3" name="Rectangle 54">
            <a:extLst>
              <a:ext uri="{FF2B5EF4-FFF2-40B4-BE49-F238E27FC236}">
                <a16:creationId xmlns:a16="http://schemas.microsoft.com/office/drawing/2014/main" id="{1000A748-6C09-C690-4FE3-407FBC32A2A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42900" y="315913"/>
            <a:ext cx="11479213" cy="62404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ゴシック" pitchFamily="52" charset="-128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05" r:id="rId1"/>
    <p:sldLayoutId id="2147484091" r:id="rId2"/>
    <p:sldLayoutId id="2147484092" r:id="rId3"/>
    <p:sldLayoutId id="2147484093" r:id="rId4"/>
    <p:sldLayoutId id="2147484094" r:id="rId5"/>
    <p:sldLayoutId id="2147484095" r:id="rId6"/>
    <p:sldLayoutId id="2147484096" r:id="rId7"/>
    <p:sldLayoutId id="2147484097" r:id="rId8"/>
    <p:sldLayoutId id="2147484098" r:id="rId9"/>
    <p:sldLayoutId id="2147484099" r:id="rId10"/>
    <p:sldLayoutId id="2147484100" r:id="rId11"/>
    <p:sldLayoutId id="2147484106" r:id="rId12"/>
    <p:sldLayoutId id="2147484101" r:id="rId13"/>
    <p:sldLayoutId id="2147484107" r:id="rId14"/>
    <p:sldLayoutId id="2147484102" r:id="rId15"/>
    <p:sldLayoutId id="2147484103" r:id="rId16"/>
    <p:sldLayoutId id="2147484104" r:id="rId17"/>
  </p:sldLayoutIdLst>
  <p:transition>
    <p:fade/>
  </p:transition>
  <p:txStyles>
    <p:titleStyle>
      <a:lvl1pPr algn="l" defTabSz="457200" rtl="0" fontAlgn="base">
        <a:spcBef>
          <a:spcPct val="0"/>
        </a:spcBef>
        <a:spcAft>
          <a:spcPct val="0"/>
        </a:spcAft>
        <a:defRPr kumimoji="1" sz="36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entury Gothic" panose="020B0502020202020204" pitchFamily="34" charset="0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2" charset="2"/>
        <a:buChar char=""/>
        <a:defRPr kumimoji="1" sz="2000" kern="1200">
          <a:solidFill>
            <a:srgbClr val="1B1E3E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2" charset="2"/>
        <a:buChar char=""/>
        <a:defRPr kumimoji="1" kern="1200">
          <a:solidFill>
            <a:srgbClr val="1B1E3E"/>
          </a:solidFill>
          <a:latin typeface="+mn-lt"/>
          <a:ea typeface="+mn-ea"/>
          <a:cs typeface="+mn-cs"/>
        </a:defRPr>
      </a:lvl2pPr>
      <a:lvl3pPr marL="12001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2" charset="2"/>
        <a:buChar char=""/>
        <a:defRPr kumimoji="1" sz="1600" kern="1200">
          <a:solidFill>
            <a:srgbClr val="1B1E3E"/>
          </a:solidFill>
          <a:latin typeface="+mn-lt"/>
          <a:ea typeface="+mn-ea"/>
          <a:cs typeface="+mn-cs"/>
        </a:defRPr>
      </a:lvl3pPr>
      <a:lvl4pPr marL="1543050" indent="-1714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2" charset="2"/>
        <a:buChar char=""/>
        <a:defRPr kumimoji="1" sz="1400" kern="1200">
          <a:solidFill>
            <a:srgbClr val="1B1E3E"/>
          </a:solidFill>
          <a:latin typeface="+mn-lt"/>
          <a:ea typeface="+mn-ea"/>
          <a:cs typeface="+mn-cs"/>
        </a:defRPr>
      </a:lvl4pPr>
      <a:lvl5pPr marL="2000250" indent="-1714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2" charset="2"/>
        <a:buChar char=""/>
        <a:defRPr kumimoji="1" sz="1400" kern="1200">
          <a:solidFill>
            <a:srgbClr val="1B1E3E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>
            <a:extLst>
              <a:ext uri="{FF2B5EF4-FFF2-40B4-BE49-F238E27FC236}">
                <a16:creationId xmlns:a16="http://schemas.microsoft.com/office/drawing/2014/main" id="{DA09B3CA-8FC7-FC97-F64F-D9DA2BAAE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7888" y="3389313"/>
            <a:ext cx="7907337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2000">
                <a:solidFill>
                  <a:srgbClr val="1B1E3E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>
                <a:solidFill>
                  <a:srgbClr val="1B1E3E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600">
                <a:solidFill>
                  <a:srgbClr val="1B1E3E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ja-JP" altLang="en-US" sz="21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演題発表に関連し、開示すべき</a:t>
            </a:r>
            <a:r>
              <a:rPr kumimoji="0" lang="en-US" altLang="ja-JP" sz="21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COI</a:t>
            </a:r>
            <a:r>
              <a:rPr kumimoji="0" lang="en-US" altLang="ja-JP" sz="10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 </a:t>
            </a:r>
            <a:r>
              <a:rPr kumimoji="0" lang="ja-JP" altLang="en-US" sz="21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関係にある企業などとして、</a:t>
            </a:r>
          </a:p>
        </p:txBody>
      </p:sp>
      <p:sp>
        <p:nvSpPr>
          <p:cNvPr id="7171" name="Text Box 6">
            <a:extLst>
              <a:ext uri="{FF2B5EF4-FFF2-40B4-BE49-F238E27FC236}">
                <a16:creationId xmlns:a16="http://schemas.microsoft.com/office/drawing/2014/main" id="{9FFB374F-F5C3-B77B-4E82-EA3C79F0F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1563" y="3821113"/>
            <a:ext cx="3059112" cy="269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2000">
                <a:solidFill>
                  <a:srgbClr val="1B1E3E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>
                <a:solidFill>
                  <a:srgbClr val="1B1E3E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600">
                <a:solidFill>
                  <a:srgbClr val="1B1E3E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ja-JP" sz="18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①</a:t>
            </a:r>
            <a:r>
              <a:rPr kumimoji="0" lang="ja-JP" altLang="en-US" sz="18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顧問：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ja-JP" altLang="en-US" sz="18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②株保有・利益：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ja-JP" altLang="en-US" sz="18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③特許使用料：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ja-JP" altLang="en-US" sz="18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④講演料：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ja-JP" altLang="en-US" sz="18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⑤原稿料：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ja-JP" altLang="en-US" sz="18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⑥受託研究・共同研究費：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ja-JP" altLang="en-US" sz="18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⑦奨学寄付金：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ja-JP" altLang="en-US" sz="18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⑧寄付講座所属：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ja-JP" altLang="en-US" sz="18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⑨贈答品などの報酬：</a:t>
            </a:r>
          </a:p>
        </p:txBody>
      </p:sp>
      <p:sp>
        <p:nvSpPr>
          <p:cNvPr id="295944" name="Text Box 8">
            <a:extLst>
              <a:ext uri="{FF2B5EF4-FFF2-40B4-BE49-F238E27FC236}">
                <a16:creationId xmlns:a16="http://schemas.microsoft.com/office/drawing/2014/main" id="{8B158E70-4AA0-38AB-8220-B99E9AD0D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49" y="374460"/>
            <a:ext cx="12104451" cy="377545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ゴシック" pitchFamily="52" charset="-128"/>
              </a:rPr>
              <a:t>第</a:t>
            </a:r>
            <a:r>
              <a:rPr lang="en-US" altLang="ja-JP" sz="4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ゴシック" pitchFamily="52" charset="-128"/>
              </a:rPr>
              <a:t>32</a:t>
            </a:r>
            <a:r>
              <a:rPr lang="ja-JP" alt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ゴシック" pitchFamily="52" charset="-128"/>
              </a:rPr>
              <a:t>回日本抗ウイルス療法学会</a:t>
            </a:r>
            <a:r>
              <a:rPr lang="en-US" altLang="ja-JP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ゴシック" pitchFamily="52" charset="-128"/>
              </a:rPr>
              <a:t> </a:t>
            </a:r>
            <a:r>
              <a:rPr lang="ja-JP" alt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ゴシック" pitchFamily="52" charset="-128"/>
              </a:rPr>
              <a:t>学術集会・総会</a:t>
            </a:r>
            <a:endParaRPr lang="en-US" altLang="ja-JP" sz="4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ＭＳ ゴシック" pitchFamily="52" charset="-128"/>
            </a:endParaRPr>
          </a:p>
          <a:p>
            <a:pPr algn="ctr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ゴシック" pitchFamily="52" charset="-128"/>
              </a:rPr>
              <a:t>COI </a:t>
            </a:r>
            <a:r>
              <a:rPr lang="ja-JP" alt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ゴシック" pitchFamily="52" charset="-128"/>
              </a:rPr>
              <a:t>開示</a:t>
            </a:r>
          </a:p>
          <a:p>
            <a:pPr algn="ctr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ＭＳ ゴシック" pitchFamily="52" charset="-128"/>
            </a:endParaRPr>
          </a:p>
          <a:p>
            <a:pPr algn="ctr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ゴシック" pitchFamily="52" charset="-128"/>
              </a:rPr>
              <a:t>発表者名（全員）：●● ●●、●● ●●、●● ●●、　</a:t>
            </a:r>
            <a:endParaRPr lang="en-US" altLang="ja-JP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ＭＳ ゴシック" pitchFamily="52" charset="-128"/>
            </a:endParaRPr>
          </a:p>
          <a:p>
            <a:pPr algn="ctr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ゴシック" pitchFamily="52" charset="-128"/>
              </a:rPr>
              <a:t>　　　●● ●●、 ●● ●●</a:t>
            </a:r>
            <a:endParaRPr lang="ja-JP" alt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ＭＳ ゴシック" pitchFamily="52" charset="-128"/>
            </a:endParaRPr>
          </a:p>
          <a:p>
            <a:pPr algn="ctr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47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ＭＳ ゴシック" pitchFamily="52" charset="-128"/>
            </a:endParaRPr>
          </a:p>
        </p:txBody>
      </p:sp>
      <p:sp>
        <p:nvSpPr>
          <p:cNvPr id="7173" name="Text Box 10">
            <a:extLst>
              <a:ext uri="{FF2B5EF4-FFF2-40B4-BE49-F238E27FC236}">
                <a16:creationId xmlns:a16="http://schemas.microsoft.com/office/drawing/2014/main" id="{44492C2F-9E5E-D8F4-6DF9-7D23D44A1F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5425" y="3821113"/>
            <a:ext cx="2266950" cy="269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2000">
                <a:solidFill>
                  <a:srgbClr val="1B1E3E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>
                <a:solidFill>
                  <a:srgbClr val="1B1E3E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600">
                <a:solidFill>
                  <a:srgbClr val="1B1E3E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ja-JP" altLang="en-US" sz="18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なし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ja-JP" altLang="en-US" sz="18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なし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ja-JP" altLang="en-US" sz="18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なし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ja-JP" altLang="en-US" sz="18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なし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ja-JP" altLang="en-US" sz="18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なし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ja-JP" altLang="en-US" sz="18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○○製薬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ja-JP" altLang="en-US" sz="18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○○製薬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ja-JP" altLang="en-US" sz="18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あり（○○製薬）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ja-JP" altLang="en-US" sz="18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なし</a:t>
            </a:r>
          </a:p>
        </p:txBody>
      </p:sp>
      <p:sp>
        <p:nvSpPr>
          <p:cNvPr id="295947" name="Rectangle 11">
            <a:extLst>
              <a:ext uri="{FF2B5EF4-FFF2-40B4-BE49-F238E27FC236}">
                <a16:creationId xmlns:a16="http://schemas.microsoft.com/office/drawing/2014/main" id="{01DDC22D-A847-7C0F-EC94-AFA28924E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3375" y="4275138"/>
            <a:ext cx="3679825" cy="566737"/>
          </a:xfrm>
          <a:prstGeom prst="rect">
            <a:avLst/>
          </a:prstGeom>
          <a:solidFill>
            <a:srgbClr val="FFFFFF"/>
          </a:solidFill>
          <a:ln w="38100">
            <a:solidFill>
              <a:srgbClr val="E0020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ゴシック" pitchFamily="52" charset="-128"/>
            </a:endParaRPr>
          </a:p>
        </p:txBody>
      </p:sp>
      <p:sp>
        <p:nvSpPr>
          <p:cNvPr id="7175" name="Rectangle 9">
            <a:extLst>
              <a:ext uri="{FF2B5EF4-FFF2-40B4-BE49-F238E27FC236}">
                <a16:creationId xmlns:a16="http://schemas.microsoft.com/office/drawing/2014/main" id="{77125D52-3F23-FE62-5BE8-6D7216515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0838" y="4381500"/>
            <a:ext cx="3638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2000">
                <a:solidFill>
                  <a:srgbClr val="1B1E3E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>
                <a:solidFill>
                  <a:srgbClr val="1B1E3E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600">
                <a:solidFill>
                  <a:srgbClr val="1B1E3E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Char char=""/>
              <a:defRPr kumimoji="1" sz="1400">
                <a:solidFill>
                  <a:srgbClr val="1B1E3E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ja-JP" sz="160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←</a:t>
            </a:r>
            <a:r>
              <a:rPr kumimoji="0" lang="ja-JP" altLang="en-US" sz="160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開示すべき内容がある項目のみ記載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スライス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スライス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スライ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758</TotalTime>
  <Words>130</Words>
  <Application>Microsoft Macintosh PowerPoint</Application>
  <PresentationFormat>ワイド画面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Century Gothic</vt:lpstr>
      <vt:lpstr>Wingdings 3</vt:lpstr>
      <vt:lpstr>スライス</vt:lpstr>
      <vt:lpstr>PowerPoint プレゼンテーション</vt:lpstr>
    </vt:vector>
  </TitlesOfParts>
  <Company>Med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多田</dc:creator>
  <cp:lastModifiedBy>村上　悠</cp:lastModifiedBy>
  <cp:revision>111</cp:revision>
  <cp:lastPrinted>2022-09-12T06:54:05Z</cp:lastPrinted>
  <dcterms:created xsi:type="dcterms:W3CDTF">2009-04-30T05:30:41Z</dcterms:created>
  <dcterms:modified xsi:type="dcterms:W3CDTF">2024-04-03T02:00:15Z</dcterms:modified>
</cp:coreProperties>
</file>